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11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810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72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15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224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560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08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741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61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2D46-7314-4729-B3BB-97EF7C89458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41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42D46-7314-4729-B3BB-97EF7C89458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9197F-B84B-4AD4-9038-ECFCE3CD8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03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0542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81425" y="380999"/>
            <a:ext cx="7689273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ỦY BAN NHÂN DÂN QUẬN 8</a:t>
            </a:r>
          </a:p>
          <a:p>
            <a:pPr algn="ctr"/>
            <a:r>
              <a:rPr lang="vi-V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MẦM NON VƯỜN HỒNG</a:t>
            </a:r>
          </a:p>
          <a:p>
            <a:pPr algn="ctr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vi-VN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NỘI DUNG HỌC NGÀY THỨ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vi-VN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vi-VN" sz="24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/5/2020</a:t>
            </a:r>
            <a:r>
              <a:rPr lang="vi-VN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vi-VN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PHÁT TRIỂN</a:t>
            </a:r>
            <a:r>
              <a:rPr lang="vi-VN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THỂ CHẤT</a:t>
            </a:r>
          </a:p>
          <a:p>
            <a:pPr algn="ctr"/>
            <a:r>
              <a:rPr lang="vi-VN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BẬT XA 35-40 CM</a:t>
            </a:r>
            <a:r>
              <a:rPr lang="vi-VN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vi-VN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76600" y="5788967"/>
            <a:ext cx="3098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LỚP: CHỒI (4-5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1042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39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win7</cp:lastModifiedBy>
  <cp:revision>39</cp:revision>
  <dcterms:created xsi:type="dcterms:W3CDTF">2020-04-12T05:27:32Z</dcterms:created>
  <dcterms:modified xsi:type="dcterms:W3CDTF">2020-05-14T12:22:06Z</dcterms:modified>
</cp:coreProperties>
</file>